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914401"/>
            <a:ext cx="8915399" cy="98090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МБДОУ «Детский сад №67 «Подснежник»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Участие в городской патриотической </a:t>
            </a:r>
            <a:r>
              <a:rPr lang="ru-RU" sz="2800" b="1" dirty="0">
                <a:solidFill>
                  <a:srgbClr val="FF0000"/>
                </a:solidFill>
              </a:rPr>
              <a:t>акции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319251"/>
            <a:ext cx="8915399" cy="358441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Георгиевская ленточка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#</a:t>
            </a:r>
            <a:r>
              <a:rPr lang="ru-RU" sz="3200" b="1" i="1" dirty="0" smtClean="0">
                <a:solidFill>
                  <a:srgbClr val="FF0000"/>
                </a:solidFill>
              </a:rPr>
              <a:t>ЯПОМНЮ!ЯГОРЖУСЬ!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76" y="1966873"/>
            <a:ext cx="4289165" cy="4289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8" y="4006734"/>
            <a:ext cx="6648794" cy="24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41" y="54846"/>
            <a:ext cx="6340504" cy="4157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3892020"/>
            <a:ext cx="9753600" cy="317182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9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97" y="362988"/>
            <a:ext cx="2935214" cy="40261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31" y="257694"/>
            <a:ext cx="4778257" cy="5079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832" y="4389119"/>
            <a:ext cx="487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Цыренжапова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Эренжид</a:t>
            </a:r>
            <a:r>
              <a:rPr lang="ru-RU" b="1" dirty="0" smtClean="0">
                <a:solidFill>
                  <a:srgbClr val="FF0000"/>
                </a:solidFill>
              </a:rPr>
              <a:t> Михайловна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5695" y="5744095"/>
            <a:ext cx="387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Лубсанова</a:t>
            </a:r>
            <a:r>
              <a:rPr lang="ru-RU" b="1" dirty="0" smtClean="0">
                <a:solidFill>
                  <a:srgbClr val="FF0000"/>
                </a:solidFill>
              </a:rPr>
              <a:t> Надежда Ивановна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09" y="4807198"/>
            <a:ext cx="2670958" cy="19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8" y="624109"/>
            <a:ext cx="8129847" cy="5319491"/>
          </a:xfrm>
        </p:spPr>
      </p:pic>
      <p:sp>
        <p:nvSpPr>
          <p:cNvPr id="5" name="TextBox 4"/>
          <p:cNvSpPr txBox="1"/>
          <p:nvPr/>
        </p:nvSpPr>
        <p:spPr>
          <a:xfrm>
            <a:off x="3258589" y="6084916"/>
            <a:ext cx="49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Бадуева</a:t>
            </a:r>
            <a:r>
              <a:rPr lang="ru-RU" b="1" dirty="0" smtClean="0">
                <a:solidFill>
                  <a:srgbClr val="FF0000"/>
                </a:solidFill>
              </a:rPr>
              <a:t> Елена Робертовна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8" y="624110"/>
            <a:ext cx="3448467" cy="54358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73" y="624110"/>
            <a:ext cx="3952702" cy="5270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5933" y="5436524"/>
            <a:ext cx="317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ЯПОМНЮ!ЯГОРЖУСЬ!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331" y="6059978"/>
            <a:ext cx="526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Цыбыктарова</a:t>
            </a:r>
            <a:r>
              <a:rPr lang="ru-RU" b="1" dirty="0" smtClean="0">
                <a:solidFill>
                  <a:srgbClr val="FF0000"/>
                </a:solidFill>
              </a:rPr>
              <a:t> Лариса </a:t>
            </a:r>
            <a:r>
              <a:rPr lang="ru-RU" b="1" dirty="0" err="1" smtClean="0">
                <a:solidFill>
                  <a:srgbClr val="FF0000"/>
                </a:solidFill>
              </a:rPr>
              <a:t>Дабасамбуевна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895" y="6276109"/>
            <a:ext cx="382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Сультимова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Арюна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Дагбаевна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608" y="4081549"/>
            <a:ext cx="310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#ЯПОМНЮ!ЯГОРЖУСЬ!</a:t>
            </a:r>
          </a:p>
        </p:txBody>
      </p:sp>
    </p:spTree>
    <p:extLst>
      <p:ext uri="{BB962C8B-B14F-4D97-AF65-F5344CB8AC3E}">
        <p14:creationId xmlns:p14="http://schemas.microsoft.com/office/powerpoint/2010/main" val="11616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15" y="1119776"/>
            <a:ext cx="3539230" cy="47189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44" y="350561"/>
            <a:ext cx="4220642" cy="5627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8596" y="5838750"/>
            <a:ext cx="458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Хныкина</a:t>
            </a:r>
            <a:r>
              <a:rPr lang="ru-RU" b="1" dirty="0" smtClean="0">
                <a:solidFill>
                  <a:srgbClr val="FF0000"/>
                </a:solidFill>
              </a:rPr>
              <a:t> Светлана Владимировна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662545" y="5403273"/>
            <a:ext cx="32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ЯПОМНЮ!ЯГОРЖУСЬ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9316" y="5187142"/>
            <a:ext cx="340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#ЯПОМНЮ!ЯГОРЖУСЬ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6436" y="6208082"/>
            <a:ext cx="537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Лобазерова</a:t>
            </a:r>
            <a:r>
              <a:rPr lang="ru-RU" b="1" dirty="0" smtClean="0">
                <a:solidFill>
                  <a:srgbClr val="FF0000"/>
                </a:solidFill>
              </a:rPr>
              <a:t> Валентина </a:t>
            </a:r>
            <a:r>
              <a:rPr lang="ru-RU" b="1" dirty="0" err="1" smtClean="0">
                <a:solidFill>
                  <a:srgbClr val="FF0000"/>
                </a:solidFill>
              </a:rPr>
              <a:t>Поликарповна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602408"/>
            <a:ext cx="4012621" cy="535016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4" y="773085"/>
            <a:ext cx="3474720" cy="4696326"/>
          </a:xfrm>
        </p:spPr>
      </p:pic>
      <p:sp>
        <p:nvSpPr>
          <p:cNvPr id="8" name="TextBox 7"/>
          <p:cNvSpPr txBox="1"/>
          <p:nvPr/>
        </p:nvSpPr>
        <p:spPr>
          <a:xfrm flipH="1">
            <a:off x="7656022" y="5261956"/>
            <a:ext cx="29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 </a:t>
            </a:r>
            <a:r>
              <a:rPr lang="ru-RU" b="1" dirty="0" err="1" smtClean="0">
                <a:solidFill>
                  <a:srgbClr val="FF0000"/>
                </a:solidFill>
              </a:rPr>
              <a:t>япомню!ягоржусь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3681" y="6226233"/>
            <a:ext cx="401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Телешева Мария </a:t>
            </a:r>
            <a:r>
              <a:rPr lang="ru-RU" b="1" dirty="0" err="1" smtClean="0">
                <a:solidFill>
                  <a:srgbClr val="FF0000"/>
                </a:solidFill>
              </a:rPr>
              <a:t>Иннокеньевна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7484" y="5020887"/>
            <a:ext cx="322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# </a:t>
            </a:r>
            <a:r>
              <a:rPr lang="ru-RU" b="1" dirty="0" err="1">
                <a:solidFill>
                  <a:srgbClr val="FF0000"/>
                </a:solidFill>
              </a:rPr>
              <a:t>япомню!ягоржусь</a:t>
            </a:r>
            <a:r>
              <a:rPr lang="ru-RU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1972" y="5767903"/>
            <a:ext cx="36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Цыбикова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Баирма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Чимитовна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26" y="504304"/>
            <a:ext cx="3316778" cy="50485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23" y="248695"/>
            <a:ext cx="5188613" cy="5981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920344" y="5656227"/>
            <a:ext cx="367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</a:t>
            </a:r>
            <a:r>
              <a:rPr lang="ru-RU" b="1" dirty="0" smtClean="0">
                <a:solidFill>
                  <a:schemeClr val="bg1"/>
                </a:solidFill>
              </a:rPr>
              <a:t>ЯПОМНЮ!ЯГОРЖУСЬ!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589" y="5619404"/>
            <a:ext cx="40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Колчина Галина Николаевна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924" y="6450676"/>
            <a:ext cx="544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Степанова Ирина Сергеевна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332509"/>
            <a:ext cx="3965171" cy="56696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7" y="185364"/>
            <a:ext cx="5692833" cy="5692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8305" y="5478087"/>
            <a:ext cx="373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#</a:t>
            </a:r>
            <a:r>
              <a:rPr lang="ru-RU" sz="2000" b="1" dirty="0" err="1" smtClean="0">
                <a:solidFill>
                  <a:srgbClr val="FF0000"/>
                </a:solidFill>
              </a:rPr>
              <a:t>япомню!ягоржусь</a:t>
            </a:r>
            <a:r>
              <a:rPr lang="ru-RU" sz="2000" b="1" dirty="0" smtClean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1782" y="5636029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#</a:t>
            </a:r>
            <a:r>
              <a:rPr lang="ru-RU" b="1" dirty="0" err="1">
                <a:solidFill>
                  <a:srgbClr val="FF0000"/>
                </a:solidFill>
              </a:rPr>
              <a:t>япомню!ягоржусь</a:t>
            </a:r>
            <a:r>
              <a:rPr lang="ru-RU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2422" y="6276109"/>
            <a:ext cx="440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Кузнецова Татьяна Юрьевна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3515" y="6293713"/>
            <a:ext cx="406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Гелаева</a:t>
            </a:r>
            <a:r>
              <a:rPr lang="ru-RU" b="1" dirty="0" smtClean="0">
                <a:solidFill>
                  <a:srgbClr val="FF0000"/>
                </a:solidFill>
              </a:rPr>
              <a:t> Оксана </a:t>
            </a:r>
            <a:r>
              <a:rPr lang="ru-RU" b="1" dirty="0" err="1" smtClean="0">
                <a:solidFill>
                  <a:srgbClr val="FF0000"/>
                </a:solidFill>
              </a:rPr>
              <a:t>Адрашидовна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1" y="291601"/>
            <a:ext cx="4252796" cy="4888729"/>
          </a:xfrm>
        </p:spPr>
      </p:pic>
      <p:sp>
        <p:nvSpPr>
          <p:cNvPr id="7" name="TextBox 6"/>
          <p:cNvSpPr txBox="1"/>
          <p:nvPr/>
        </p:nvSpPr>
        <p:spPr>
          <a:xfrm>
            <a:off x="2302626" y="4810998"/>
            <a:ext cx="283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ЯПОМНЮ!ЯГОРЖУСЬ!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26" y="5544589"/>
            <a:ext cx="346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Сунцова</a:t>
            </a:r>
            <a:r>
              <a:rPr lang="ru-RU" b="1" dirty="0" smtClean="0">
                <a:solidFill>
                  <a:srgbClr val="FF0000"/>
                </a:solidFill>
              </a:rPr>
              <a:t> Наталья Петровна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55" y="150285"/>
            <a:ext cx="4818384" cy="5827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06393" y="5478087"/>
            <a:ext cx="369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#ЯПОМНЮ!ЯГОРЖУСЬ</a:t>
            </a:r>
            <a:r>
              <a:rPr lang="ru-RU" dirty="0"/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2276" y="6184669"/>
            <a:ext cx="426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Дулгарова</a:t>
            </a:r>
            <a:r>
              <a:rPr lang="ru-RU" b="1" dirty="0" smtClean="0">
                <a:solidFill>
                  <a:srgbClr val="FF0000"/>
                </a:solidFill>
              </a:rPr>
              <a:t> Юлия </a:t>
            </a:r>
            <a:r>
              <a:rPr lang="ru-RU" b="1" dirty="0" err="1" smtClean="0">
                <a:solidFill>
                  <a:srgbClr val="FF0000"/>
                </a:solidFill>
              </a:rPr>
              <a:t>Баировна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</TotalTime>
  <Words>90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МБДОУ «Детский сад №67 «Подснежник» Участие в городской патриотической акции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№67 «Подснежник» Участие в городской патриотической акции</dc:title>
  <dc:creator>Пользователь Windows</dc:creator>
  <cp:lastModifiedBy>Пользователь Windows</cp:lastModifiedBy>
  <cp:revision>11</cp:revision>
  <dcterms:created xsi:type="dcterms:W3CDTF">2020-05-09T01:00:42Z</dcterms:created>
  <dcterms:modified xsi:type="dcterms:W3CDTF">2020-05-09T03:17:16Z</dcterms:modified>
</cp:coreProperties>
</file>